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400953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Ecommerce Website	</a:t>
            </a:r>
            <a:endParaRPr sz="1829" dirty="0">
              <a:solidFill>
                <a:schemeClr val="lt2"/>
              </a:solidFill>
              <a:latin typeface="Times New Roman" pitchFamily="18" charset="0"/>
              <a:ea typeface="EB Garamond"/>
              <a:cs typeface="Times New Roman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76983" y="1204856"/>
            <a:ext cx="4548600" cy="312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EB Garamond Medium"/>
              <a:buChar char="▪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processes.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464661044"/>
              </p:ext>
            </p:extLst>
          </p:nvPr>
        </p:nvGraphicFramePr>
        <p:xfrm>
          <a:off x="223123" y="2635861"/>
          <a:ext cx="4279525" cy="1859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Depan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Kesavan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Sathish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Sureshkumar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commerce website</a:t>
            </a:r>
          </a:p>
          <a:p>
            <a:pPr marL="228600" indent="-228600" algn="l"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react for the interactive web 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03785" y="2112420"/>
            <a:ext cx="29077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https://github.com/Deepanr456/CD_07_Task-3_Interactive</a:t>
            </a:r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_FrontEnd</a:t>
            </a:r>
            <a:endParaRPr lang="en-IN"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224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Times New Roman</vt:lpstr>
      <vt:lpstr>EB Garamond</vt:lpstr>
      <vt:lpstr>Noto Sans Symbols</vt:lpstr>
      <vt:lpstr>EB Garamond Medium</vt:lpstr>
      <vt:lpstr>Public Sans</vt:lpstr>
      <vt:lpstr>Calibri</vt:lpstr>
      <vt:lpstr>arial</vt:lpstr>
      <vt:lpstr>Simple Light</vt:lpstr>
      <vt:lpstr>PowerPoint Presentation</vt:lpstr>
      <vt:lpstr>Ecommerce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19</cp:revision>
  <dcterms:created xsi:type="dcterms:W3CDTF">2020-08-13T11:21:46Z</dcterms:created>
  <dcterms:modified xsi:type="dcterms:W3CDTF">2023-11-08T15:37:33Z</dcterms:modified>
</cp:coreProperties>
</file>